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13" r:id="rId2"/>
  </p:sldMasterIdLst>
  <p:notesMasterIdLst>
    <p:notesMasterId r:id="rId10"/>
  </p:notesMasterIdLst>
  <p:sldIdLst>
    <p:sldId id="282" r:id="rId3"/>
    <p:sldId id="284" r:id="rId4"/>
    <p:sldId id="257" r:id="rId5"/>
    <p:sldId id="281" r:id="rId6"/>
    <p:sldId id="264" r:id="rId7"/>
    <p:sldId id="305" r:id="rId8"/>
    <p:sldId id="289" r:id="rId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69521" autoAdjust="0"/>
  </p:normalViewPr>
  <p:slideViewPr>
    <p:cSldViewPr snapToGrid="0">
      <p:cViewPr varScale="1">
        <p:scale>
          <a:sx n="75" d="100"/>
          <a:sy n="75" d="100"/>
        </p:scale>
        <p:origin x="7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3365-4A8A-4DA3-BD71-AB4EFFED647C}" type="datetimeFigureOut">
              <a:rPr lang="en-GB" smtClean="0"/>
              <a:t>29/11/2022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F4496-6F4B-438F-AC44-81C66DAF8246}" type="slidenum">
              <a:rPr lang="en-GB" smtClean="0"/>
              <a:t>‹#›</a:t>
            </a:fld>
            <a:endParaRPr lang="en-GB"/>
          </a:p>
        </p:txBody>
      </p:sp>
    </p:spTree>
    <p:extLst>
      <p:ext uri="{BB962C8B-B14F-4D97-AF65-F5344CB8AC3E}">
        <p14:creationId xmlns:p14="http://schemas.microsoft.com/office/powerpoint/2010/main" val="56581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Wat kunnen we eten in de toekomst? Hoe ziet ons drinken eruit? En gebruiken we nog plastiek als verpakking? De oceaan kan een oplossing zijn voor al deze vragen.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PowerPoint door Charlotte Beerten van </a:t>
            </a:r>
            <a:r>
              <a:rPr lang="nl-BE" sz="1200" kern="1200" dirty="0" err="1">
                <a:solidFill>
                  <a:schemeClr val="tx1"/>
                </a:solidFill>
                <a:effectLst/>
                <a:latin typeface="+mn-lt"/>
                <a:ea typeface="+mn-ea"/>
                <a:cs typeface="+mn-cs"/>
              </a:rPr>
              <a:t>PlaneetZee</a:t>
            </a:r>
            <a:r>
              <a:rPr lang="nl-BE" sz="1200" kern="1200" dirty="0">
                <a:solidFill>
                  <a:schemeClr val="tx1"/>
                </a:solidFill>
                <a:effectLst/>
                <a:latin typeface="+mn-lt"/>
                <a:ea typeface="+mn-ea"/>
                <a:cs typeface="+mn-cs"/>
              </a:rPr>
              <a:t>, VLIZ</a:t>
            </a:r>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F4496-6F4B-438F-AC44-81C66DAF8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a:solidFill>
                  <a:schemeClr val="tx1"/>
                </a:solidFill>
                <a:effectLst/>
                <a:latin typeface="+mn-lt"/>
                <a:ea typeface="+mn-ea"/>
                <a:cs typeface="+mn-cs"/>
              </a:rPr>
              <a:t>We zijn het jaar 2064. Welke leeftijd heb jij dan? </a:t>
            </a:r>
          </a:p>
          <a:p>
            <a:r>
              <a:rPr lang="nl-BE" sz="1200" kern="1200" dirty="0">
                <a:solidFill>
                  <a:schemeClr val="tx1"/>
                </a:solidFill>
                <a:effectLst/>
                <a:latin typeface="+mn-lt"/>
                <a:ea typeface="+mn-ea"/>
                <a:cs typeface="+mn-cs"/>
              </a:rPr>
              <a:t>De wereldbevolking is ondertussen 9,7 miljard. Dit is 97 met 8 nullen. In 2020 waren er 7,8 miljard mensen.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F4496-6F4B-438F-AC44-81C66DAF8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16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kern="1200" dirty="0">
                <a:solidFill>
                  <a:schemeClr val="tx1"/>
                </a:solidFill>
                <a:effectLst/>
                <a:latin typeface="+mn-lt"/>
                <a:ea typeface="+mn-ea"/>
                <a:cs typeface="+mn-cs"/>
              </a:rPr>
              <a:t>Je vraagt de leerlingen alle zaken uit plastiek in hun boekentas op tafel te leggen. Wat is er nog uit plastiek gemaakt? Je kan aanvullen met minder gekende voorbeelden zoals synthetische kleding, sigarettenfilters, glitters, micro-plastics (niet waar te nemen met het oog) in tandpasta, afslijtende autobanden enz.</a:t>
            </a: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9E07F72E-D352-4578-BD1D-1E06CCEDD881}" type="slidenum">
              <a:rPr lang="en-GB" smtClean="0"/>
              <a:t>3</a:t>
            </a:fld>
            <a:endParaRPr lang="en-GB"/>
          </a:p>
        </p:txBody>
      </p:sp>
    </p:spTree>
    <p:extLst>
      <p:ext uri="{BB962C8B-B14F-4D97-AF65-F5344CB8AC3E}">
        <p14:creationId xmlns:p14="http://schemas.microsoft.com/office/powerpoint/2010/main" val="216737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i="1" kern="1200" dirty="0">
                <a:solidFill>
                  <a:schemeClr val="tx1"/>
                </a:solidFill>
                <a:effectLst/>
                <a:latin typeface="+mn-lt"/>
                <a:ea typeface="+mn-ea"/>
                <a:cs typeface="+mn-cs"/>
              </a:rPr>
              <a:t>Waaruit wordt plastic gemaakt? Toon de video.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i="1" kern="1200" dirty="0">
                <a:solidFill>
                  <a:schemeClr val="tx1"/>
                </a:solidFill>
                <a:effectLst/>
                <a:latin typeface="+mn-lt"/>
                <a:ea typeface="+mn-ea"/>
                <a:cs typeface="+mn-cs"/>
              </a:rPr>
              <a:t>(https://www.youtube.com/watch?v=wnkoTuPg4c4)</a:t>
            </a:r>
            <a:endParaRPr lang="nl-BE" sz="1200" kern="1200" dirty="0">
              <a:solidFill>
                <a:schemeClr val="tx1"/>
              </a:solidFill>
              <a:effectLst/>
              <a:latin typeface="+mn-lt"/>
              <a:ea typeface="+mn-ea"/>
              <a:cs typeface="+mn-cs"/>
            </a:endParaRPr>
          </a:p>
          <a:p>
            <a:endParaRPr lang="en-GB" dirty="0"/>
          </a:p>
        </p:txBody>
      </p:sp>
      <p:sp>
        <p:nvSpPr>
          <p:cNvPr id="4" name="Tijdelijke aanduiding voor dianummer 3"/>
          <p:cNvSpPr>
            <a:spLocks noGrp="1"/>
          </p:cNvSpPr>
          <p:nvPr>
            <p:ph type="sldNum" sz="quarter" idx="5"/>
          </p:nvPr>
        </p:nvSpPr>
        <p:spPr/>
        <p:txBody>
          <a:bodyPr/>
          <a:lstStyle/>
          <a:p>
            <a:fld id="{33C983E8-53E8-46EC-8D5C-021281B5ACC9}" type="slidenum">
              <a:rPr lang="en-GB" smtClean="0"/>
              <a:t>4</a:t>
            </a:fld>
            <a:endParaRPr lang="en-GB"/>
          </a:p>
        </p:txBody>
      </p:sp>
    </p:spTree>
    <p:extLst>
      <p:ext uri="{BB962C8B-B14F-4D97-AF65-F5344CB8AC3E}">
        <p14:creationId xmlns:p14="http://schemas.microsoft.com/office/powerpoint/2010/main" val="414141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i="1" kern="1200" dirty="0">
                <a:solidFill>
                  <a:schemeClr val="tx1"/>
                </a:solidFill>
                <a:effectLst/>
                <a:latin typeface="+mn-lt"/>
                <a:ea typeface="+mn-ea"/>
                <a:cs typeface="+mn-cs"/>
              </a:rPr>
              <a:t>Plastic gemaakt uit aardolie is niet het enige plastic die bestaat. Heeft er iemand al eens gehoord van </a:t>
            </a:r>
            <a:r>
              <a:rPr lang="nl-BE" sz="1200" i="1" kern="1200" dirty="0" err="1">
                <a:solidFill>
                  <a:schemeClr val="tx1"/>
                </a:solidFill>
                <a:effectLst/>
                <a:latin typeface="+mn-lt"/>
                <a:ea typeface="+mn-ea"/>
                <a:cs typeface="+mn-cs"/>
              </a:rPr>
              <a:t>bioplastics</a:t>
            </a:r>
            <a:r>
              <a:rPr lang="nl-BE" sz="1200" i="1" kern="1200" dirty="0">
                <a:solidFill>
                  <a:schemeClr val="tx1"/>
                </a:solidFill>
                <a:effectLst/>
                <a:latin typeface="+mn-lt"/>
                <a:ea typeface="+mn-ea"/>
                <a:cs typeface="+mn-cs"/>
              </a:rPr>
              <a:t>? </a:t>
            </a:r>
            <a:r>
              <a:rPr lang="nl-BE" sz="1200" i="1" kern="1200" dirty="0" err="1">
                <a:solidFill>
                  <a:schemeClr val="tx1"/>
                </a:solidFill>
                <a:effectLst/>
                <a:latin typeface="+mn-lt"/>
                <a:ea typeface="+mn-ea"/>
                <a:cs typeface="+mn-cs"/>
              </a:rPr>
              <a:t>Bioplastic</a:t>
            </a:r>
            <a:r>
              <a:rPr lang="nl-BE" sz="1200" i="1" kern="1200" dirty="0">
                <a:solidFill>
                  <a:schemeClr val="tx1"/>
                </a:solidFill>
                <a:effectLst/>
                <a:latin typeface="+mn-lt"/>
                <a:ea typeface="+mn-ea"/>
                <a:cs typeface="+mn-cs"/>
              </a:rPr>
              <a:t> klinkt goed hé? Maar wat betekent die term nu precies? Het is gemaakt van producten die in de natuur voorkomen zoals mais, aardappelen, suikerriet, algen, … Deze materialen zijn </a:t>
            </a:r>
            <a:r>
              <a:rPr lang="nl-BE" sz="1200" i="1" kern="1200" dirty="0" err="1">
                <a:solidFill>
                  <a:schemeClr val="tx1"/>
                </a:solidFill>
                <a:effectLst/>
                <a:latin typeface="+mn-lt"/>
                <a:ea typeface="+mn-ea"/>
                <a:cs typeface="+mn-cs"/>
              </a:rPr>
              <a:t>biobased</a:t>
            </a:r>
            <a:r>
              <a:rPr lang="nl-BE" sz="1200" i="1" kern="1200" dirty="0">
                <a:solidFill>
                  <a:schemeClr val="tx1"/>
                </a:solidFill>
                <a:effectLst/>
                <a:latin typeface="+mn-lt"/>
                <a:ea typeface="+mn-ea"/>
                <a:cs typeface="+mn-cs"/>
              </a:rPr>
              <a:t>. Maar als je dit plastic weggooit in de natuur of de oceaan worden ze kleine delen plastic. Dieren eten dit op en kunnen eraan sterven. </a:t>
            </a:r>
            <a:r>
              <a:rPr lang="nl-BE" sz="1200" i="1" kern="1200" dirty="0" err="1">
                <a:solidFill>
                  <a:schemeClr val="tx1"/>
                </a:solidFill>
                <a:effectLst/>
                <a:latin typeface="+mn-lt"/>
                <a:ea typeface="+mn-ea"/>
                <a:cs typeface="+mn-cs"/>
              </a:rPr>
              <a:t>Bioplastic</a:t>
            </a:r>
            <a:r>
              <a:rPr lang="nl-BE" sz="1200" i="1" kern="1200" dirty="0">
                <a:solidFill>
                  <a:schemeClr val="tx1"/>
                </a:solidFill>
                <a:effectLst/>
                <a:latin typeface="+mn-lt"/>
                <a:ea typeface="+mn-ea"/>
                <a:cs typeface="+mn-cs"/>
              </a:rPr>
              <a:t> waarin het plastic gemaakt wordt uit natuurlijke materialen is dus niet goed voor het milieu. Er bestaan ook </a:t>
            </a:r>
            <a:r>
              <a:rPr lang="nl-BE" sz="1200" i="1" kern="1200" dirty="0" err="1">
                <a:solidFill>
                  <a:schemeClr val="tx1"/>
                </a:solidFill>
                <a:effectLst/>
                <a:latin typeface="+mn-lt"/>
                <a:ea typeface="+mn-ea"/>
                <a:cs typeface="+mn-cs"/>
              </a:rPr>
              <a:t>bioplastics</a:t>
            </a:r>
            <a:r>
              <a:rPr lang="nl-BE" sz="1200" i="1" kern="1200" dirty="0">
                <a:solidFill>
                  <a:schemeClr val="tx1"/>
                </a:solidFill>
                <a:effectLst/>
                <a:latin typeface="+mn-lt"/>
                <a:ea typeface="+mn-ea"/>
                <a:cs typeface="+mn-cs"/>
              </a:rPr>
              <a:t> die biodegradeerbaar zijn, dit wil zeggen dat het afgebroken kan worden. Deze biodegradeerbare plastic kan ook uit fossiele brandstof gemaakt worden. Is dit goed? Zeg de leerlingen dat ze zelf </a:t>
            </a:r>
            <a:r>
              <a:rPr lang="nl-BE" sz="1200" i="1" kern="1200" dirty="0" err="1">
                <a:solidFill>
                  <a:schemeClr val="tx1"/>
                </a:solidFill>
                <a:effectLst/>
                <a:latin typeface="+mn-lt"/>
                <a:ea typeface="+mn-ea"/>
                <a:cs typeface="+mn-cs"/>
              </a:rPr>
              <a:t>bioplastic</a:t>
            </a:r>
            <a:r>
              <a:rPr lang="nl-BE" sz="1200" i="1" kern="1200" dirty="0">
                <a:solidFill>
                  <a:schemeClr val="tx1"/>
                </a:solidFill>
                <a:effectLst/>
                <a:latin typeface="+mn-lt"/>
                <a:ea typeface="+mn-ea"/>
                <a:cs typeface="+mn-cs"/>
              </a:rPr>
              <a:t> gaan maken.</a:t>
            </a: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1B9F4496-6F4B-438F-AC44-81C66DAF8246}" type="slidenum">
              <a:rPr lang="en-GB" smtClean="0"/>
              <a:t>5</a:t>
            </a:fld>
            <a:endParaRPr lang="en-GB"/>
          </a:p>
        </p:txBody>
      </p:sp>
    </p:spTree>
    <p:extLst>
      <p:ext uri="{BB962C8B-B14F-4D97-AF65-F5344CB8AC3E}">
        <p14:creationId xmlns:p14="http://schemas.microsoft.com/office/powerpoint/2010/main" val="27611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i="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07F72E-D352-4578-BD1D-1E06CCEDD8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84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i="1" kern="1200" dirty="0">
                <a:solidFill>
                  <a:schemeClr val="tx1"/>
                </a:solidFill>
                <a:effectLst/>
                <a:latin typeface="+mn-lt"/>
                <a:ea typeface="+mn-ea"/>
                <a:cs typeface="+mn-cs"/>
              </a:rPr>
              <a:t>De leerlingen bespreken met de groep de vragen met een </a:t>
            </a:r>
            <a:r>
              <a:rPr lang="nl-BE" sz="1200" kern="1200" dirty="0">
                <a:solidFill>
                  <a:schemeClr val="tx1"/>
                </a:solidFill>
                <a:effectLst/>
                <a:latin typeface="+mn-lt"/>
                <a:ea typeface="+mn-ea"/>
                <a:cs typeface="+mn-cs"/>
                <a:sym typeface="Wingdings" panose="05000000000000000000" pitchFamily="2" charset="2"/>
              </a:rPr>
              <a:t></a:t>
            </a:r>
            <a:r>
              <a:rPr lang="nl-BE" sz="1200" i="1" kern="1200" dirty="0">
                <a:solidFill>
                  <a:schemeClr val="tx1"/>
                </a:solidFill>
                <a:effectLst/>
                <a:latin typeface="+mn-lt"/>
                <a:ea typeface="+mn-ea"/>
                <a:cs typeface="+mn-cs"/>
                <a:sym typeface="Wingdings" panose="05000000000000000000" pitchFamily="2" charset="2"/>
              </a:rPr>
              <a:t> </a:t>
            </a:r>
            <a:r>
              <a:rPr lang="nl-BE" sz="1200" i="1" kern="1200" dirty="0">
                <a:solidFill>
                  <a:schemeClr val="tx1"/>
                </a:solidFill>
                <a:effectLst/>
                <a:latin typeface="+mn-lt"/>
                <a:ea typeface="+mn-ea"/>
                <a:cs typeface="+mn-cs"/>
              </a:rPr>
              <a:t>die de verslaggever invult. De overige vragen worden individueel beantwoord.</a:t>
            </a:r>
            <a:endParaRPr lang="nl-BE" sz="1200" kern="1200" dirty="0">
              <a:solidFill>
                <a:schemeClr val="tx1"/>
              </a:solidFill>
              <a:effectLst/>
              <a:latin typeface="+mn-lt"/>
              <a:ea typeface="+mn-ea"/>
              <a:cs typeface="+mn-cs"/>
            </a:endParaRPr>
          </a:p>
          <a:p>
            <a:endParaRPr lang="nl-BE" sz="1200" i="1" kern="1200" dirty="0">
              <a:solidFill>
                <a:schemeClr val="tx1"/>
              </a:solidFill>
              <a:effectLst/>
              <a:latin typeface="+mn-lt"/>
              <a:ea typeface="+mn-ea"/>
              <a:cs typeface="+mn-cs"/>
            </a:endParaRPr>
          </a:p>
          <a:p>
            <a:r>
              <a:rPr lang="nl-BE" sz="1200" i="1" kern="1200" dirty="0">
                <a:solidFill>
                  <a:schemeClr val="tx1"/>
                </a:solidFill>
                <a:effectLst/>
                <a:latin typeface="+mn-lt"/>
                <a:ea typeface="+mn-ea"/>
                <a:cs typeface="+mn-cs"/>
              </a:rPr>
              <a:t>Bespreek de vragen in het besluit met de klas</a:t>
            </a:r>
            <a:endParaRPr lang="en-GB"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9F4496-6F4B-438F-AC44-81C66DAF8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72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Tuesday, November 29,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267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Tuesday, November 29,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6210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Tuesday, November 29,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3014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CBF4E4-B2D7-1015-4E00-F33C10638AF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73164E51-7308-ABC6-A4AD-9F701FC4C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753B203D-A8BB-97CC-4B1C-9BB6D41732C4}"/>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5" name="Tijdelijke aanduiding voor voettekst 4">
            <a:extLst>
              <a:ext uri="{FF2B5EF4-FFF2-40B4-BE49-F238E27FC236}">
                <a16:creationId xmlns:a16="http://schemas.microsoft.com/office/drawing/2014/main" id="{BE5C0FB9-473B-6918-06D9-F00A4ECA624B}"/>
              </a:ext>
            </a:extLst>
          </p:cNvPr>
          <p:cNvSpPr>
            <a:spLocks noGrp="1"/>
          </p:cNvSpPr>
          <p:nvPr>
            <p:ph type="ftr" sz="quarter" idx="11"/>
          </p:nvPr>
        </p:nvSpPr>
        <p:spPr/>
        <p:txBody>
          <a:bodyPr/>
          <a:lstStyle/>
          <a:p>
            <a:pPr algn="l"/>
            <a:endParaRPr lang="en-US"/>
          </a:p>
        </p:txBody>
      </p:sp>
      <p:sp>
        <p:nvSpPr>
          <p:cNvPr id="6" name="Tijdelijke aanduiding voor dianummer 5">
            <a:extLst>
              <a:ext uri="{FF2B5EF4-FFF2-40B4-BE49-F238E27FC236}">
                <a16:creationId xmlns:a16="http://schemas.microsoft.com/office/drawing/2014/main" id="{BF043069-BF7A-F871-957A-7ABD00BCB32F}"/>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84544108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6D1FA-555D-4FC2-C403-2A0017CD6AB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B5543E4-A34D-8BB3-6F59-7C4E4D805A8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886242D-AEB6-198E-4988-574E2A7002CE}"/>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5" name="Tijdelijke aanduiding voor voettekst 4">
            <a:extLst>
              <a:ext uri="{FF2B5EF4-FFF2-40B4-BE49-F238E27FC236}">
                <a16:creationId xmlns:a16="http://schemas.microsoft.com/office/drawing/2014/main" id="{F82ADB36-3C82-EE46-77EC-C7143288FC3B}"/>
              </a:ext>
            </a:extLst>
          </p:cNvPr>
          <p:cNvSpPr>
            <a:spLocks noGrp="1"/>
          </p:cNvSpPr>
          <p:nvPr>
            <p:ph type="ftr" sz="quarter" idx="11"/>
          </p:nvPr>
        </p:nvSpPr>
        <p:spPr/>
        <p:txBody>
          <a:bodyPr/>
          <a:lstStyle/>
          <a:p>
            <a:pPr algn="l"/>
            <a:endParaRPr lang="en-US"/>
          </a:p>
        </p:txBody>
      </p:sp>
      <p:sp>
        <p:nvSpPr>
          <p:cNvPr id="6" name="Tijdelijke aanduiding voor dianummer 5">
            <a:extLst>
              <a:ext uri="{FF2B5EF4-FFF2-40B4-BE49-F238E27FC236}">
                <a16:creationId xmlns:a16="http://schemas.microsoft.com/office/drawing/2014/main" id="{AC9198FC-3D69-31DF-D9A6-640F01BA5EDC}"/>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0278855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99450-18BA-5C2C-1FE4-D9C18951DB6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90FE652-B118-B071-A846-2AE02E64B5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9838E15-A04A-EF4F-A301-113585B2E883}"/>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5" name="Tijdelijke aanduiding voor voettekst 4">
            <a:extLst>
              <a:ext uri="{FF2B5EF4-FFF2-40B4-BE49-F238E27FC236}">
                <a16:creationId xmlns:a16="http://schemas.microsoft.com/office/drawing/2014/main" id="{C74E20B5-36CE-5EDA-DC42-FFA61BB400E0}"/>
              </a:ext>
            </a:extLst>
          </p:cNvPr>
          <p:cNvSpPr>
            <a:spLocks noGrp="1"/>
          </p:cNvSpPr>
          <p:nvPr>
            <p:ph type="ftr" sz="quarter" idx="11"/>
          </p:nvPr>
        </p:nvSpPr>
        <p:spPr/>
        <p:txBody>
          <a:bodyPr/>
          <a:lstStyle/>
          <a:p>
            <a:pPr algn="l"/>
            <a:endParaRPr lang="en-US"/>
          </a:p>
        </p:txBody>
      </p:sp>
      <p:sp>
        <p:nvSpPr>
          <p:cNvPr id="6" name="Tijdelijke aanduiding voor dianummer 5">
            <a:extLst>
              <a:ext uri="{FF2B5EF4-FFF2-40B4-BE49-F238E27FC236}">
                <a16:creationId xmlns:a16="http://schemas.microsoft.com/office/drawing/2014/main" id="{8A84436F-F968-3258-8FF3-967000582665}"/>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41640562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A4F0FF-917E-D2FE-4EA3-11381A53757C}"/>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3BB43A6-F6C1-9687-6EBF-A945B24455F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F9F9A59F-5F09-F00C-BE5D-F53EB0E89DE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6E102260-C8F2-69CF-6813-2F3635EDB12B}"/>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6" name="Tijdelijke aanduiding voor voettekst 5">
            <a:extLst>
              <a:ext uri="{FF2B5EF4-FFF2-40B4-BE49-F238E27FC236}">
                <a16:creationId xmlns:a16="http://schemas.microsoft.com/office/drawing/2014/main" id="{533D2147-565D-1096-2C03-F906AD373274}"/>
              </a:ext>
            </a:extLst>
          </p:cNvPr>
          <p:cNvSpPr>
            <a:spLocks noGrp="1"/>
          </p:cNvSpPr>
          <p:nvPr>
            <p:ph type="ftr" sz="quarter" idx="11"/>
          </p:nvPr>
        </p:nvSpPr>
        <p:spPr/>
        <p:txBody>
          <a:bodyPr/>
          <a:lstStyle/>
          <a:p>
            <a:pPr algn="l"/>
            <a:endParaRPr lang="en-US"/>
          </a:p>
        </p:txBody>
      </p:sp>
      <p:sp>
        <p:nvSpPr>
          <p:cNvPr id="7" name="Tijdelijke aanduiding voor dianummer 6">
            <a:extLst>
              <a:ext uri="{FF2B5EF4-FFF2-40B4-BE49-F238E27FC236}">
                <a16:creationId xmlns:a16="http://schemas.microsoft.com/office/drawing/2014/main" id="{802E7B06-7714-2E23-02EC-FB8ED386D3AD}"/>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7998742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601A7-47A2-104E-6289-0D810FF0EDC3}"/>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60222E9-2CB0-33BC-D2DF-28696E7C51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3D0EB67-2015-E018-D740-696F36E2C2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115D5F40-6E7E-E39C-CDC9-E12A72896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AEBE50A-833A-0192-C8B9-7743824EA56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8A24102D-D3D6-FFB7-E3BA-D450EF0C25DD}"/>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8" name="Tijdelijke aanduiding voor voettekst 7">
            <a:extLst>
              <a:ext uri="{FF2B5EF4-FFF2-40B4-BE49-F238E27FC236}">
                <a16:creationId xmlns:a16="http://schemas.microsoft.com/office/drawing/2014/main" id="{5FC75846-F0FE-C0B8-5537-9AC621ED2E13}"/>
              </a:ext>
            </a:extLst>
          </p:cNvPr>
          <p:cNvSpPr>
            <a:spLocks noGrp="1"/>
          </p:cNvSpPr>
          <p:nvPr>
            <p:ph type="ftr" sz="quarter" idx="11"/>
          </p:nvPr>
        </p:nvSpPr>
        <p:spPr/>
        <p:txBody>
          <a:bodyPr/>
          <a:lstStyle/>
          <a:p>
            <a:pPr algn="l"/>
            <a:endParaRPr lang="en-US"/>
          </a:p>
        </p:txBody>
      </p:sp>
      <p:sp>
        <p:nvSpPr>
          <p:cNvPr id="9" name="Tijdelijke aanduiding voor dianummer 8">
            <a:extLst>
              <a:ext uri="{FF2B5EF4-FFF2-40B4-BE49-F238E27FC236}">
                <a16:creationId xmlns:a16="http://schemas.microsoft.com/office/drawing/2014/main" id="{3AD136A7-1266-1DBC-432A-95B981759BF5}"/>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53054892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0BEDF2-54EC-7EE6-0771-6A570CF48E36}"/>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C1217642-4D70-7E4D-4E3E-AE84BAF1822D}"/>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4" name="Tijdelijke aanduiding voor voettekst 3">
            <a:extLst>
              <a:ext uri="{FF2B5EF4-FFF2-40B4-BE49-F238E27FC236}">
                <a16:creationId xmlns:a16="http://schemas.microsoft.com/office/drawing/2014/main" id="{1369C08D-47C4-0D92-A50F-A5E3AEC87D96}"/>
              </a:ext>
            </a:extLst>
          </p:cNvPr>
          <p:cNvSpPr>
            <a:spLocks noGrp="1"/>
          </p:cNvSpPr>
          <p:nvPr>
            <p:ph type="ftr" sz="quarter" idx="11"/>
          </p:nvPr>
        </p:nvSpPr>
        <p:spPr/>
        <p:txBody>
          <a:bodyPr/>
          <a:lstStyle/>
          <a:p>
            <a:pPr algn="l"/>
            <a:endParaRPr lang="en-US"/>
          </a:p>
        </p:txBody>
      </p:sp>
      <p:sp>
        <p:nvSpPr>
          <p:cNvPr id="5" name="Tijdelijke aanduiding voor dianummer 4">
            <a:extLst>
              <a:ext uri="{FF2B5EF4-FFF2-40B4-BE49-F238E27FC236}">
                <a16:creationId xmlns:a16="http://schemas.microsoft.com/office/drawing/2014/main" id="{B3C1CCC4-79EA-2DF0-A883-A745A2AEA643}"/>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13441663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B1A1434-AFD5-7A53-1449-AA829BAA80B0}"/>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3" name="Tijdelijke aanduiding voor voettekst 2">
            <a:extLst>
              <a:ext uri="{FF2B5EF4-FFF2-40B4-BE49-F238E27FC236}">
                <a16:creationId xmlns:a16="http://schemas.microsoft.com/office/drawing/2014/main" id="{11EA85BF-D19C-0433-F503-1EF01BD217ED}"/>
              </a:ext>
            </a:extLst>
          </p:cNvPr>
          <p:cNvSpPr>
            <a:spLocks noGrp="1"/>
          </p:cNvSpPr>
          <p:nvPr>
            <p:ph type="ftr" sz="quarter" idx="11"/>
          </p:nvPr>
        </p:nvSpPr>
        <p:spPr/>
        <p:txBody>
          <a:bodyPr/>
          <a:lstStyle/>
          <a:p>
            <a:pPr algn="l"/>
            <a:endParaRPr lang="en-US"/>
          </a:p>
        </p:txBody>
      </p:sp>
      <p:sp>
        <p:nvSpPr>
          <p:cNvPr id="4" name="Tijdelijke aanduiding voor dianummer 3">
            <a:extLst>
              <a:ext uri="{FF2B5EF4-FFF2-40B4-BE49-F238E27FC236}">
                <a16:creationId xmlns:a16="http://schemas.microsoft.com/office/drawing/2014/main" id="{9CE91543-4959-C19B-394D-1BA2C7A58EA9}"/>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412583474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03EAB-89C1-BDAC-ABE6-D62848B7FB7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78CABC8-A10B-24EF-574D-E4722CE999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ADD97A4B-63CA-D9A6-5A41-E7D545501A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8922960-EEBC-84D6-8065-76F02952FDD4}"/>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6" name="Tijdelijke aanduiding voor voettekst 5">
            <a:extLst>
              <a:ext uri="{FF2B5EF4-FFF2-40B4-BE49-F238E27FC236}">
                <a16:creationId xmlns:a16="http://schemas.microsoft.com/office/drawing/2014/main" id="{90A5DFE9-B1AB-F0AD-3049-C456750BDE55}"/>
              </a:ext>
            </a:extLst>
          </p:cNvPr>
          <p:cNvSpPr>
            <a:spLocks noGrp="1"/>
          </p:cNvSpPr>
          <p:nvPr>
            <p:ph type="ftr" sz="quarter" idx="11"/>
          </p:nvPr>
        </p:nvSpPr>
        <p:spPr/>
        <p:txBody>
          <a:bodyPr/>
          <a:lstStyle/>
          <a:p>
            <a:pPr algn="l"/>
            <a:endParaRPr lang="en-US"/>
          </a:p>
        </p:txBody>
      </p:sp>
      <p:sp>
        <p:nvSpPr>
          <p:cNvPr id="7" name="Tijdelijke aanduiding voor dianummer 6">
            <a:extLst>
              <a:ext uri="{FF2B5EF4-FFF2-40B4-BE49-F238E27FC236}">
                <a16:creationId xmlns:a16="http://schemas.microsoft.com/office/drawing/2014/main" id="{C5458A29-CFA2-C2F9-276E-E7F398F09AC9}"/>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96999448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November 29,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66963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1C3C7-2F74-1E21-6B21-59D584CB3B1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66A4B2E-A5C2-F70A-19F0-2FEAFA9D5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F94B9ED0-0AFB-62B3-A081-EB606F9CB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DF68F6-4214-4D83-C4D2-71064337ED0B}"/>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6" name="Tijdelijke aanduiding voor voettekst 5">
            <a:extLst>
              <a:ext uri="{FF2B5EF4-FFF2-40B4-BE49-F238E27FC236}">
                <a16:creationId xmlns:a16="http://schemas.microsoft.com/office/drawing/2014/main" id="{E4D215E0-CE20-8DD0-CD9D-4972010E813E}"/>
              </a:ext>
            </a:extLst>
          </p:cNvPr>
          <p:cNvSpPr>
            <a:spLocks noGrp="1"/>
          </p:cNvSpPr>
          <p:nvPr>
            <p:ph type="ftr" sz="quarter" idx="11"/>
          </p:nvPr>
        </p:nvSpPr>
        <p:spPr/>
        <p:txBody>
          <a:bodyPr/>
          <a:lstStyle/>
          <a:p>
            <a:pPr algn="l"/>
            <a:endParaRPr lang="en-US"/>
          </a:p>
        </p:txBody>
      </p:sp>
      <p:sp>
        <p:nvSpPr>
          <p:cNvPr id="7" name="Tijdelijke aanduiding voor dianummer 6">
            <a:extLst>
              <a:ext uri="{FF2B5EF4-FFF2-40B4-BE49-F238E27FC236}">
                <a16:creationId xmlns:a16="http://schemas.microsoft.com/office/drawing/2014/main" id="{D72F4AEA-2D68-2BBE-FF37-651440764775}"/>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95660023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9289D-AAD3-227E-6E6A-3F5B93A69C40}"/>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5F7B953-51C4-DED3-EAEA-DD2C7DF51EA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D0C8B8D-3C9F-94F0-4A47-6F8211771D38}"/>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5" name="Tijdelijke aanduiding voor voettekst 4">
            <a:extLst>
              <a:ext uri="{FF2B5EF4-FFF2-40B4-BE49-F238E27FC236}">
                <a16:creationId xmlns:a16="http://schemas.microsoft.com/office/drawing/2014/main" id="{6797578B-8124-CD98-D52B-4A55CE28AE81}"/>
              </a:ext>
            </a:extLst>
          </p:cNvPr>
          <p:cNvSpPr>
            <a:spLocks noGrp="1"/>
          </p:cNvSpPr>
          <p:nvPr>
            <p:ph type="ftr" sz="quarter" idx="11"/>
          </p:nvPr>
        </p:nvSpPr>
        <p:spPr/>
        <p:txBody>
          <a:bodyPr/>
          <a:lstStyle/>
          <a:p>
            <a:pPr algn="l"/>
            <a:endParaRPr lang="en-US"/>
          </a:p>
        </p:txBody>
      </p:sp>
      <p:sp>
        <p:nvSpPr>
          <p:cNvPr id="6" name="Tijdelijke aanduiding voor dianummer 5">
            <a:extLst>
              <a:ext uri="{FF2B5EF4-FFF2-40B4-BE49-F238E27FC236}">
                <a16:creationId xmlns:a16="http://schemas.microsoft.com/office/drawing/2014/main" id="{6E341E8D-4A43-6403-42FA-E3DEE0856D12}"/>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661303583"/>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C3B8893-5C98-4DF5-A447-7DB4A3F7D5F0}"/>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A6A199A1-E137-9616-4E66-7A5AAF68ED8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68EE543-CD5C-C2AE-FAEC-D4E4177FAE5D}"/>
              </a:ext>
            </a:extLst>
          </p:cNvPr>
          <p:cNvSpPr>
            <a:spLocks noGrp="1"/>
          </p:cNvSpPr>
          <p:nvPr>
            <p:ph type="dt" sz="half" idx="10"/>
          </p:nvPr>
        </p:nvSpPr>
        <p:spPr/>
        <p:txBody>
          <a:bodyPr/>
          <a:lstStyle/>
          <a:p>
            <a:fld id="{AE0C963C-C1DB-4AFD-9DDC-0691666BF49B}" type="datetime2">
              <a:rPr lang="en-US" smtClean="0"/>
              <a:pPr/>
              <a:t>Tuesday, November 29, 2022</a:t>
            </a:fld>
            <a:endParaRPr lang="en-US" cap="all" dirty="0"/>
          </a:p>
        </p:txBody>
      </p:sp>
      <p:sp>
        <p:nvSpPr>
          <p:cNvPr id="5" name="Tijdelijke aanduiding voor voettekst 4">
            <a:extLst>
              <a:ext uri="{FF2B5EF4-FFF2-40B4-BE49-F238E27FC236}">
                <a16:creationId xmlns:a16="http://schemas.microsoft.com/office/drawing/2014/main" id="{9777D96F-A299-0BAF-A874-3C5F1B4931CD}"/>
              </a:ext>
            </a:extLst>
          </p:cNvPr>
          <p:cNvSpPr>
            <a:spLocks noGrp="1"/>
          </p:cNvSpPr>
          <p:nvPr>
            <p:ph type="ftr" sz="quarter" idx="11"/>
          </p:nvPr>
        </p:nvSpPr>
        <p:spPr/>
        <p:txBody>
          <a:bodyPr/>
          <a:lstStyle/>
          <a:p>
            <a:pPr algn="l"/>
            <a:endParaRPr lang="en-US"/>
          </a:p>
        </p:txBody>
      </p:sp>
      <p:sp>
        <p:nvSpPr>
          <p:cNvPr id="6" name="Tijdelijke aanduiding voor dianummer 5">
            <a:extLst>
              <a:ext uri="{FF2B5EF4-FFF2-40B4-BE49-F238E27FC236}">
                <a16:creationId xmlns:a16="http://schemas.microsoft.com/office/drawing/2014/main" id="{B10B4043-2233-543F-BB1A-2D757A589426}"/>
              </a:ext>
            </a:extLst>
          </p:cNvPr>
          <p:cNvSpPr>
            <a:spLocks noGrp="1"/>
          </p:cNvSpPr>
          <p:nvPr>
            <p:ph type="sldNum" sz="quarter" idx="12"/>
          </p:nvPr>
        </p:nvSpPr>
        <p:spPr/>
        <p:txBody>
          <a:body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8691938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Tuesday, November 29,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0732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Tuesday, November 29,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0508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Tuesday, November 29,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541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Tuesday, November 29,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4070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November 29,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3248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Tuesday, November 29,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5411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Tuesday, November 29,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6382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Tuesday, November 29,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1240511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01" r:id="rId4"/>
    <p:sldLayoutId id="2147483702" r:id="rId5"/>
    <p:sldLayoutId id="2147483707" r:id="rId6"/>
    <p:sldLayoutId id="2147483703" r:id="rId7"/>
    <p:sldLayoutId id="2147483704" r:id="rId8"/>
    <p:sldLayoutId id="2147483705" r:id="rId9"/>
    <p:sldLayoutId id="2147483706" r:id="rId10"/>
    <p:sldLayoutId id="2147483708"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905F696-FF83-64A9-E1DC-7D7ECAD59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41244FD-1BC1-9521-2760-6BF781AE3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173B81C-3EBC-B26E-B338-62E3807389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C963C-C1DB-4AFD-9DDC-0691666BF49B}" type="datetime2">
              <a:rPr lang="en-US" smtClean="0"/>
              <a:pPr/>
              <a:t>Tuesday, November 29, 2022</a:t>
            </a:fld>
            <a:endParaRPr lang="en-US" cap="all" dirty="0"/>
          </a:p>
        </p:txBody>
      </p:sp>
      <p:sp>
        <p:nvSpPr>
          <p:cNvPr id="5" name="Tijdelijke aanduiding voor voettekst 4">
            <a:extLst>
              <a:ext uri="{FF2B5EF4-FFF2-40B4-BE49-F238E27FC236}">
                <a16:creationId xmlns:a16="http://schemas.microsoft.com/office/drawing/2014/main" id="{D7F24B57-1EE9-CAD1-7278-BE8866F1F0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a:p>
        </p:txBody>
      </p:sp>
      <p:sp>
        <p:nvSpPr>
          <p:cNvPr id="6" name="Tijdelijke aanduiding voor dianummer 5">
            <a:extLst>
              <a:ext uri="{FF2B5EF4-FFF2-40B4-BE49-F238E27FC236}">
                <a16:creationId xmlns:a16="http://schemas.microsoft.com/office/drawing/2014/main" id="{609459BF-7F35-29F2-A753-6304B5151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7864051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wnkoTuPg4c4?feature=oembed"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svg"/><Relationship Id="rId4" Type="http://schemas.openxmlformats.org/officeDocument/2006/relationships/image" Target="../media/image13.sv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1">
            <a:extLst>
              <a:ext uri="{FF2B5EF4-FFF2-40B4-BE49-F238E27FC236}">
                <a16:creationId xmlns:a16="http://schemas.microsoft.com/office/drawing/2014/main" id="{8722EA8B-F77F-4778-84D6-6BFBE57659AB}"/>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hape 6">
            <a:extLst>
              <a:ext uri="{FF2B5EF4-FFF2-40B4-BE49-F238E27FC236}">
                <a16:creationId xmlns:a16="http://schemas.microsoft.com/office/drawing/2014/main" id="{3CD4781B-D8B5-4A5D-A1D1-A03FA4E8B545}"/>
              </a:ext>
            </a:extLst>
          </p:cNvPr>
          <p:cNvSpPr/>
          <p:nvPr/>
        </p:nvSpPr>
        <p:spPr>
          <a:xfrm flipH="1">
            <a:off x="397299"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0D7700E4-9C9F-4AE8-A262-88720D45CC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150" y="6314033"/>
            <a:ext cx="549639" cy="349250"/>
          </a:xfrm>
          <a:prstGeom prst="rect">
            <a:avLst/>
          </a:prstGeom>
        </p:spPr>
      </p:pic>
      <p:pic>
        <p:nvPicPr>
          <p:cNvPr id="5" name="Afbeelding 4">
            <a:extLst>
              <a:ext uri="{FF2B5EF4-FFF2-40B4-BE49-F238E27FC236}">
                <a16:creationId xmlns:a16="http://schemas.microsoft.com/office/drawing/2014/main" id="{28CDF093-2BD0-472A-8EAF-2788C8918424}"/>
              </a:ext>
            </a:extLst>
          </p:cNvPr>
          <p:cNvPicPr>
            <a:picLocks noChangeAspect="1"/>
          </p:cNvPicPr>
          <p:nvPr/>
        </p:nvPicPr>
        <p:blipFill rotWithShape="1">
          <a:blip r:embed="rId6"/>
          <a:srcRect/>
          <a:stretch/>
        </p:blipFill>
        <p:spPr>
          <a:xfrm>
            <a:off x="2551918" y="1490578"/>
            <a:ext cx="9542081" cy="5367422"/>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2" name="Titel 1">
            <a:extLst>
              <a:ext uri="{FF2B5EF4-FFF2-40B4-BE49-F238E27FC236}">
                <a16:creationId xmlns:a16="http://schemas.microsoft.com/office/drawing/2014/main" id="{F2913EE3-6CCC-4147-853A-BF5FE4C67707}"/>
              </a:ext>
            </a:extLst>
          </p:cNvPr>
          <p:cNvSpPr>
            <a:spLocks noGrp="1"/>
          </p:cNvSpPr>
          <p:nvPr>
            <p:ph type="ctrTitle"/>
          </p:nvPr>
        </p:nvSpPr>
        <p:spPr>
          <a:xfrm>
            <a:off x="1673649" y="-332900"/>
            <a:ext cx="9144000" cy="2184056"/>
          </a:xfrm>
        </p:spPr>
        <p:txBody>
          <a:bodyPr>
            <a:normAutofit fontScale="90000"/>
          </a:bodyPr>
          <a:lstStyle/>
          <a:p>
            <a:r>
              <a:rPr lang="en-GB" sz="8000" b="1" dirty="0">
                <a:solidFill>
                  <a:srgbClr val="354D9B"/>
                </a:solidFill>
                <a:latin typeface="Sofia Pro" pitchFamily="2" charset="0"/>
                <a:ea typeface="+mn-ea"/>
                <a:cs typeface="+mn-cs"/>
              </a:rPr>
              <a:t>Leven in de </a:t>
            </a:r>
            <a:r>
              <a:rPr lang="en-GB" sz="8000" b="1" dirty="0" err="1">
                <a:solidFill>
                  <a:srgbClr val="354D9B"/>
                </a:solidFill>
                <a:latin typeface="Sofia Pro" pitchFamily="2" charset="0"/>
                <a:ea typeface="+mn-ea"/>
                <a:cs typeface="+mn-cs"/>
              </a:rPr>
              <a:t>toekomst</a:t>
            </a:r>
            <a:endParaRPr lang="en-GB" sz="8000" b="1" dirty="0">
              <a:solidFill>
                <a:srgbClr val="354D9B"/>
              </a:solidFill>
              <a:latin typeface="Sofia Pro" pitchFamily="2" charset="0"/>
              <a:ea typeface="+mn-ea"/>
              <a:cs typeface="+mn-cs"/>
            </a:endParaRPr>
          </a:p>
        </p:txBody>
      </p:sp>
      <p:sp>
        <p:nvSpPr>
          <p:cNvPr id="6" name="Rechthoek 5">
            <a:extLst>
              <a:ext uri="{FF2B5EF4-FFF2-40B4-BE49-F238E27FC236}">
                <a16:creationId xmlns:a16="http://schemas.microsoft.com/office/drawing/2014/main" id="{89E0077A-5084-426A-9247-9161703EA986}"/>
              </a:ext>
            </a:extLst>
          </p:cNvPr>
          <p:cNvSpPr/>
          <p:nvPr/>
        </p:nvSpPr>
        <p:spPr>
          <a:xfrm>
            <a:off x="9242000" y="6488658"/>
            <a:ext cx="2851999" cy="369332"/>
          </a:xfrm>
          <a:prstGeom prst="rect">
            <a:avLst/>
          </a:prstGeom>
        </p:spPr>
        <p:txBody>
          <a:bodyPr wrap="none">
            <a:spAutoFit/>
          </a:bodyPr>
          <a:lstStyle/>
          <a:p>
            <a:r>
              <a:rPr lang="en-GB" dirty="0"/>
              <a:t>© Thomas </a:t>
            </a:r>
            <a:r>
              <a:rPr lang="en-GB" dirty="0" err="1"/>
              <a:t>Claeys</a:t>
            </a:r>
            <a:r>
              <a:rPr lang="en-GB" dirty="0"/>
              <a:t>, Rode </a:t>
            </a:r>
            <a:r>
              <a:rPr lang="en-GB" dirty="0" err="1"/>
              <a:t>Kruis</a:t>
            </a:r>
            <a:endParaRPr lang="en-GB" dirty="0"/>
          </a:p>
        </p:txBody>
      </p:sp>
    </p:spTree>
    <p:extLst>
      <p:ext uri="{BB962C8B-B14F-4D97-AF65-F5344CB8AC3E}">
        <p14:creationId xmlns:p14="http://schemas.microsoft.com/office/powerpoint/2010/main" val="65271309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1">
            <a:extLst>
              <a:ext uri="{FF2B5EF4-FFF2-40B4-BE49-F238E27FC236}">
                <a16:creationId xmlns:a16="http://schemas.microsoft.com/office/drawing/2014/main" id="{04C52624-6259-466F-8DF9-3266F08D1363}"/>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hape 6">
            <a:extLst>
              <a:ext uri="{FF2B5EF4-FFF2-40B4-BE49-F238E27FC236}">
                <a16:creationId xmlns:a16="http://schemas.microsoft.com/office/drawing/2014/main" id="{777AA795-AF86-479E-A9B2-58C34955E7FB}"/>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43D9D030-90C2-4267-8190-76A9EB1388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9460" y="6200775"/>
            <a:ext cx="549639" cy="349250"/>
          </a:xfrm>
          <a:prstGeom prst="rect">
            <a:avLst/>
          </a:prstGeom>
        </p:spPr>
      </p:pic>
      <p:pic>
        <p:nvPicPr>
          <p:cNvPr id="5122" name="Picture 2" descr="Woezel &amp; Pip en de Tijdmachine - Dromenjager">
            <a:extLst>
              <a:ext uri="{FF2B5EF4-FFF2-40B4-BE49-F238E27FC236}">
                <a16:creationId xmlns:a16="http://schemas.microsoft.com/office/drawing/2014/main" id="{3AE90404-0C26-4A3F-A3A1-BECAD562DC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731" y="464576"/>
            <a:ext cx="8159269" cy="6375400"/>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DB27EFE0-369E-494F-8F20-2361FDE8060F}"/>
              </a:ext>
            </a:extLst>
          </p:cNvPr>
          <p:cNvSpPr/>
          <p:nvPr/>
        </p:nvSpPr>
        <p:spPr>
          <a:xfrm>
            <a:off x="8488416" y="6506692"/>
            <a:ext cx="34992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 </a:t>
            </a:r>
            <a:r>
              <a:rPr kumimoji="0" lang="en-GB" sz="1800" b="0" i="0" u="none" strike="noStrike" kern="1200" cap="none" spc="0" normalizeH="0" baseline="0" noProof="0" dirty="0" err="1">
                <a:ln>
                  <a:noFill/>
                </a:ln>
                <a:solidFill>
                  <a:srgbClr val="000000"/>
                </a:solidFill>
                <a:effectLst/>
                <a:uLnTx/>
                <a:uFillTx/>
                <a:latin typeface="Tw Cen MT"/>
                <a:ea typeface="+mn-ea"/>
                <a:cs typeface="+mn-cs"/>
              </a:rPr>
              <a:t>Woezel</a:t>
            </a:r>
            <a:r>
              <a:rPr kumimoji="0" lang="en-GB" sz="1800" b="0" i="0" u="none" strike="noStrike" kern="1200" cap="none" spc="0" normalizeH="0" baseline="0" noProof="0" dirty="0">
                <a:ln>
                  <a:noFill/>
                </a:ln>
                <a:solidFill>
                  <a:srgbClr val="000000"/>
                </a:solidFill>
                <a:effectLst/>
                <a:uLnTx/>
                <a:uFillTx/>
                <a:latin typeface="Tw Cen MT"/>
                <a:ea typeface="+mn-ea"/>
                <a:cs typeface="+mn-cs"/>
              </a:rPr>
              <a:t> &amp; Pip, </a:t>
            </a:r>
            <a:r>
              <a:rPr kumimoji="0" lang="en-GB" sz="1800" b="0" i="0" u="none" strike="noStrike" kern="1200" cap="none" spc="0" normalizeH="0" baseline="0" noProof="0" dirty="0" err="1">
                <a:ln>
                  <a:noFill/>
                </a:ln>
                <a:solidFill>
                  <a:srgbClr val="000000"/>
                </a:solidFill>
                <a:effectLst/>
                <a:uLnTx/>
                <a:uFillTx/>
                <a:latin typeface="Tw Cen MT"/>
                <a:ea typeface="+mn-ea"/>
                <a:cs typeface="+mn-cs"/>
              </a:rPr>
              <a:t>Guusje</a:t>
            </a:r>
            <a:r>
              <a:rPr kumimoji="0" lang="en-GB" sz="1800" b="0" i="0" u="none" strike="noStrike" kern="1200" cap="none" spc="0" normalizeH="0" baseline="0" noProof="0" dirty="0">
                <a:ln>
                  <a:noFill/>
                </a:ln>
                <a:solidFill>
                  <a:srgbClr val="000000"/>
                </a:solidFill>
                <a:effectLst/>
                <a:uLnTx/>
                <a:uFillTx/>
                <a:latin typeface="Tw Cen MT"/>
                <a:ea typeface="+mn-ea"/>
                <a:cs typeface="+mn-cs"/>
              </a:rPr>
              <a:t> </a:t>
            </a:r>
            <a:r>
              <a:rPr kumimoji="0" lang="en-GB" sz="1800" b="0" i="0" u="none" strike="noStrike" kern="1200" cap="none" spc="0" normalizeH="0" baseline="0" noProof="0" dirty="0" err="1">
                <a:ln>
                  <a:noFill/>
                </a:ln>
                <a:solidFill>
                  <a:srgbClr val="000000"/>
                </a:solidFill>
                <a:effectLst/>
                <a:uLnTx/>
                <a:uFillTx/>
                <a:latin typeface="Tw Cen MT"/>
                <a:ea typeface="+mn-ea"/>
                <a:cs typeface="+mn-cs"/>
              </a:rPr>
              <a:t>Nederhorst</a:t>
            </a:r>
            <a:endParaRPr kumimoji="0" lang="en-GB" sz="1800" b="0" i="0" u="none" strike="noStrike" kern="1200" cap="none" spc="0" normalizeH="0" baseline="0" noProof="0" dirty="0">
              <a:ln>
                <a:noFill/>
              </a:ln>
              <a:solidFill>
                <a:srgbClr val="000000"/>
              </a:solidFill>
              <a:effectLst/>
              <a:uLnTx/>
              <a:uFillTx/>
              <a:latin typeface="Tw Cen MT"/>
              <a:ea typeface="+mn-ea"/>
              <a:cs typeface="+mn-cs"/>
            </a:endParaRPr>
          </a:p>
        </p:txBody>
      </p:sp>
      <p:pic>
        <p:nvPicPr>
          <p:cNvPr id="17" name="Graphic 16">
            <a:extLst>
              <a:ext uri="{FF2B5EF4-FFF2-40B4-BE49-F238E27FC236}">
                <a16:creationId xmlns:a16="http://schemas.microsoft.com/office/drawing/2014/main" id="{8580D708-52E5-424B-BCD7-C571513855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260" y="6328422"/>
            <a:ext cx="549639" cy="349250"/>
          </a:xfrm>
          <a:prstGeom prst="rect">
            <a:avLst/>
          </a:prstGeom>
        </p:spPr>
      </p:pic>
    </p:spTree>
    <p:extLst>
      <p:ext uri="{BB962C8B-B14F-4D97-AF65-F5344CB8AC3E}">
        <p14:creationId xmlns:p14="http://schemas.microsoft.com/office/powerpoint/2010/main" val="231577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
            <a:extLst>
              <a:ext uri="{FF2B5EF4-FFF2-40B4-BE49-F238E27FC236}">
                <a16:creationId xmlns:a16="http://schemas.microsoft.com/office/drawing/2014/main" id="{FC0E2595-B43D-4795-8EBA-D7FCC386B365}"/>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hape 6">
            <a:extLst>
              <a:ext uri="{FF2B5EF4-FFF2-40B4-BE49-F238E27FC236}">
                <a16:creationId xmlns:a16="http://schemas.microsoft.com/office/drawing/2014/main" id="{3DACAE2F-08E5-4CA6-BD64-267D47A33A40}"/>
              </a:ext>
            </a:extLst>
          </p:cNvPr>
          <p:cNvSpPr/>
          <p:nvPr/>
        </p:nvSpPr>
        <p:spPr>
          <a:xfrm flipH="1">
            <a:off x="533400" y="482601"/>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Shape 100">
            <a:extLst>
              <a:ext uri="{FF2B5EF4-FFF2-40B4-BE49-F238E27FC236}">
                <a16:creationId xmlns:a16="http://schemas.microsoft.com/office/drawing/2014/main" id="{375F6770-F91B-4986-9894-29BFCD4B4B90}"/>
              </a:ext>
            </a:extLst>
          </p:cNvPr>
          <p:cNvSpPr/>
          <p:nvPr/>
        </p:nvSpPr>
        <p:spPr>
          <a:xfrm>
            <a:off x="1625841" y="2073972"/>
            <a:ext cx="2010410" cy="299720"/>
          </a:xfrm>
          <a:custGeom>
            <a:avLst/>
            <a:gdLst/>
            <a:ahLst/>
            <a:cxnLst/>
            <a:rect l="0" t="0" r="0" b="0"/>
            <a:pathLst>
              <a:path w="2011083" h="300082">
                <a:moveTo>
                  <a:pt x="529481" y="383"/>
                </a:moveTo>
                <a:cubicBezTo>
                  <a:pt x="613408" y="1530"/>
                  <a:pt x="700554" y="12036"/>
                  <a:pt x="795909" y="30486"/>
                </a:cubicBezTo>
                <a:cubicBezTo>
                  <a:pt x="892200" y="49130"/>
                  <a:pt x="996150" y="77667"/>
                  <a:pt x="1115276" y="110814"/>
                </a:cubicBezTo>
                <a:cubicBezTo>
                  <a:pt x="1184021" y="132874"/>
                  <a:pt x="1250582" y="157461"/>
                  <a:pt x="1320114" y="176295"/>
                </a:cubicBezTo>
                <a:cubicBezTo>
                  <a:pt x="1361631" y="187547"/>
                  <a:pt x="1403756" y="197580"/>
                  <a:pt x="1449553" y="201365"/>
                </a:cubicBezTo>
                <a:cubicBezTo>
                  <a:pt x="1550975" y="211347"/>
                  <a:pt x="1655521" y="200857"/>
                  <a:pt x="1759141" y="179470"/>
                </a:cubicBezTo>
                <a:cubicBezTo>
                  <a:pt x="1826311" y="165614"/>
                  <a:pt x="1892592" y="147669"/>
                  <a:pt x="1956562" y="127311"/>
                </a:cubicBezTo>
                <a:cubicBezTo>
                  <a:pt x="1986813" y="117684"/>
                  <a:pt x="2011083" y="147098"/>
                  <a:pt x="1983854" y="160483"/>
                </a:cubicBezTo>
                <a:cubicBezTo>
                  <a:pt x="1922996" y="190392"/>
                  <a:pt x="1858797" y="217837"/>
                  <a:pt x="1792059" y="240341"/>
                </a:cubicBezTo>
                <a:cubicBezTo>
                  <a:pt x="1678699" y="278555"/>
                  <a:pt x="1559192" y="299866"/>
                  <a:pt x="1440040" y="300082"/>
                </a:cubicBezTo>
                <a:cubicBezTo>
                  <a:pt x="1380782" y="299269"/>
                  <a:pt x="1324610" y="291548"/>
                  <a:pt x="1269886" y="279864"/>
                </a:cubicBezTo>
                <a:cubicBezTo>
                  <a:pt x="1195057" y="263900"/>
                  <a:pt x="1123887" y="239528"/>
                  <a:pt x="1050201" y="218878"/>
                </a:cubicBezTo>
                <a:cubicBezTo>
                  <a:pt x="938644" y="182861"/>
                  <a:pt x="840321" y="153714"/>
                  <a:pt x="750557" y="130346"/>
                </a:cubicBezTo>
                <a:cubicBezTo>
                  <a:pt x="641490" y="101949"/>
                  <a:pt x="545922" y="82950"/>
                  <a:pt x="448831" y="79610"/>
                </a:cubicBezTo>
                <a:cubicBezTo>
                  <a:pt x="353974" y="76346"/>
                  <a:pt x="189052" y="116211"/>
                  <a:pt x="55537" y="154210"/>
                </a:cubicBezTo>
                <a:cubicBezTo>
                  <a:pt x="23343" y="163366"/>
                  <a:pt x="0" y="131985"/>
                  <a:pt x="28600" y="118104"/>
                </a:cubicBezTo>
                <a:cubicBezTo>
                  <a:pt x="58306" y="103702"/>
                  <a:pt x="87300" y="90786"/>
                  <a:pt x="115862" y="79216"/>
                </a:cubicBezTo>
                <a:cubicBezTo>
                  <a:pt x="230835" y="32696"/>
                  <a:pt x="336931" y="9379"/>
                  <a:pt x="446443" y="2407"/>
                </a:cubicBezTo>
                <a:cubicBezTo>
                  <a:pt x="473888" y="657"/>
                  <a:pt x="501505" y="0"/>
                  <a:pt x="529481" y="383"/>
                </a:cubicBezTo>
                <a:close/>
              </a:path>
            </a:pathLst>
          </a:custGeom>
          <a:ln w="0" cap="flat">
            <a:miter lim="127000"/>
          </a:ln>
        </p:spPr>
        <p:style>
          <a:lnRef idx="0">
            <a:srgbClr val="000000">
              <a:alpha val="0"/>
            </a:srgbClr>
          </a:lnRef>
          <a:fillRef idx="1">
            <a:srgbClr val="F4BE78"/>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Graphic 18">
            <a:extLst>
              <a:ext uri="{FF2B5EF4-FFF2-40B4-BE49-F238E27FC236}">
                <a16:creationId xmlns:a16="http://schemas.microsoft.com/office/drawing/2014/main" id="{EBDC7A29-CD46-498A-BBAB-788BE57D57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93160" y="6391275"/>
            <a:ext cx="549639" cy="349250"/>
          </a:xfrm>
          <a:prstGeom prst="rect">
            <a:avLst/>
          </a:prstGeom>
        </p:spPr>
      </p:pic>
      <p:sp>
        <p:nvSpPr>
          <p:cNvPr id="11" name="Titel 10">
            <a:extLst>
              <a:ext uri="{FF2B5EF4-FFF2-40B4-BE49-F238E27FC236}">
                <a16:creationId xmlns:a16="http://schemas.microsoft.com/office/drawing/2014/main" id="{01D8C705-3250-4E30-B7E7-891A5B9640AF}"/>
              </a:ext>
            </a:extLst>
          </p:cNvPr>
          <p:cNvSpPr>
            <a:spLocks noGrp="1"/>
          </p:cNvSpPr>
          <p:nvPr>
            <p:ph type="title"/>
          </p:nvPr>
        </p:nvSpPr>
        <p:spPr>
          <a:xfrm>
            <a:off x="1625841" y="220926"/>
            <a:ext cx="9511818" cy="1741231"/>
          </a:xfrm>
        </p:spPr>
        <p:txBody>
          <a:bodyPr vert="horz" lIns="91440" tIns="45720" rIns="91440" bIns="45720" rtlCol="0" anchor="b">
            <a:normAutofit/>
          </a:bodyPr>
          <a:lstStyle/>
          <a:p>
            <a:r>
              <a:rPr lang="en-US" sz="4800" b="1" dirty="0">
                <a:solidFill>
                  <a:srgbClr val="354D9B"/>
                </a:solidFill>
                <a:latin typeface="Sofia Pro" pitchFamily="2" charset="0"/>
                <a:ea typeface="+mn-ea"/>
                <a:cs typeface="+mn-cs"/>
              </a:rPr>
              <a:t>plastic in de </a:t>
            </a:r>
            <a:r>
              <a:rPr lang="en-US" sz="4800" b="1" dirty="0" err="1">
                <a:solidFill>
                  <a:srgbClr val="354D9B"/>
                </a:solidFill>
                <a:latin typeface="Sofia Pro" pitchFamily="2" charset="0"/>
                <a:ea typeface="+mn-ea"/>
                <a:cs typeface="+mn-cs"/>
              </a:rPr>
              <a:t>toekomst</a:t>
            </a:r>
            <a:endParaRPr lang="en-US" sz="4800" b="1" dirty="0">
              <a:solidFill>
                <a:srgbClr val="354D9B"/>
              </a:solidFill>
              <a:latin typeface="Sofia Pro" pitchFamily="2" charset="0"/>
              <a:ea typeface="+mn-ea"/>
              <a:cs typeface="+mn-cs"/>
            </a:endParaRPr>
          </a:p>
        </p:txBody>
      </p:sp>
      <p:pic>
        <p:nvPicPr>
          <p:cNvPr id="8" name="Picture 2" descr="Plastic Fantastic Speelgoed. - mamaschrijft">
            <a:extLst>
              <a:ext uri="{FF2B5EF4-FFF2-40B4-BE49-F238E27FC236}">
                <a16:creationId xmlns:a16="http://schemas.microsoft.com/office/drawing/2014/main" id="{85E1F2E6-27FC-4886-99EC-799A830A2C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216" b="24546"/>
          <a:stretch/>
        </p:blipFill>
        <p:spPr bwMode="auto">
          <a:xfrm>
            <a:off x="2051049" y="3004267"/>
            <a:ext cx="8089902" cy="296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3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lie in overvloed??? | Onderzoekt alles">
            <a:extLst>
              <a:ext uri="{FF2B5EF4-FFF2-40B4-BE49-F238E27FC236}">
                <a16:creationId xmlns:a16="http://schemas.microsoft.com/office/drawing/2014/main" id="{FEC3AC97-D2BF-428B-88BA-F62DC25662DA}"/>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8896" b="6104"/>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930F8180-5390-452D-8A95-3C448BDFFCC2}"/>
              </a:ext>
            </a:extLst>
          </p:cNvPr>
          <p:cNvSpPr/>
          <p:nvPr/>
        </p:nvSpPr>
        <p:spPr>
          <a:xfrm>
            <a:off x="269696" y="6303789"/>
            <a:ext cx="234910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w Cen MT"/>
                <a:ea typeface="+mn-ea"/>
                <a:cs typeface="+mn-cs"/>
              </a:rPr>
              <a:t>© </a:t>
            </a:r>
            <a:r>
              <a:rPr kumimoji="0" lang="en-GB" sz="1800" b="0" i="0" u="none" strike="noStrike" kern="1200" cap="none" spc="0" normalizeH="0" baseline="0" noProof="0" dirty="0" err="1">
                <a:ln>
                  <a:noFill/>
                </a:ln>
                <a:solidFill>
                  <a:srgbClr val="000000"/>
                </a:solidFill>
                <a:effectLst/>
                <a:uLnTx/>
                <a:uFillTx/>
                <a:latin typeface="Tw Cen MT"/>
                <a:ea typeface="+mn-ea"/>
                <a:cs typeface="+mn-cs"/>
              </a:rPr>
              <a:t>Douwe</a:t>
            </a:r>
            <a:r>
              <a:rPr kumimoji="0" lang="en-GB" sz="1800" b="0" i="0" u="none" strike="noStrike" kern="1200" cap="none" spc="0" normalizeH="0" baseline="0" noProof="0" dirty="0">
                <a:ln>
                  <a:noFill/>
                </a:ln>
                <a:solidFill>
                  <a:srgbClr val="000000"/>
                </a:solidFill>
                <a:effectLst/>
                <a:uLnTx/>
                <a:uFillTx/>
                <a:latin typeface="Tw Cen MT"/>
                <a:ea typeface="+mn-ea"/>
                <a:cs typeface="+mn-cs"/>
              </a:rPr>
              <a:t> van der Wier</a:t>
            </a:r>
          </a:p>
        </p:txBody>
      </p:sp>
      <p:pic>
        <p:nvPicPr>
          <p:cNvPr id="2" name="Onlinemedia 1" title="Plastic">
            <a:hlinkClick r:id="" action="ppaction://media"/>
            <a:extLst>
              <a:ext uri="{FF2B5EF4-FFF2-40B4-BE49-F238E27FC236}">
                <a16:creationId xmlns:a16="http://schemas.microsoft.com/office/drawing/2014/main" id="{36FBA2FE-A5A1-4872-846F-01860CADF911}"/>
              </a:ext>
            </a:extLst>
          </p:cNvPr>
          <p:cNvPicPr>
            <a:picLocks noRot="1" noChangeAspect="1"/>
          </p:cNvPicPr>
          <p:nvPr>
            <a:videoFile r:link="rId1"/>
          </p:nvPr>
        </p:nvPicPr>
        <p:blipFill>
          <a:blip r:embed="rId5"/>
          <a:stretch>
            <a:fillRect/>
          </a:stretch>
        </p:blipFill>
        <p:spPr>
          <a:xfrm>
            <a:off x="0" y="0"/>
            <a:ext cx="12191979" cy="6888468"/>
          </a:xfrm>
          <a:prstGeom prst="rect">
            <a:avLst/>
          </a:prstGeom>
        </p:spPr>
      </p:pic>
    </p:spTree>
    <p:extLst>
      <p:ext uri="{BB962C8B-B14F-4D97-AF65-F5344CB8AC3E}">
        <p14:creationId xmlns:p14="http://schemas.microsoft.com/office/powerpoint/2010/main" val="215547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1">
            <a:extLst>
              <a:ext uri="{FF2B5EF4-FFF2-40B4-BE49-F238E27FC236}">
                <a16:creationId xmlns:a16="http://schemas.microsoft.com/office/drawing/2014/main" id="{C1896DE2-F812-40C4-8BB3-0026255753C2}"/>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hape 6">
            <a:extLst>
              <a:ext uri="{FF2B5EF4-FFF2-40B4-BE49-F238E27FC236}">
                <a16:creationId xmlns:a16="http://schemas.microsoft.com/office/drawing/2014/main" id="{5FB77F80-8001-4682-B516-9B5DE678A903}"/>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A2D76DC9-3D20-48BF-BC90-40FF6F97DF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9460" y="6200775"/>
            <a:ext cx="549639" cy="349250"/>
          </a:xfrm>
          <a:prstGeom prst="rect">
            <a:avLst/>
          </a:prstGeom>
        </p:spPr>
      </p:pic>
      <p:pic>
        <p:nvPicPr>
          <p:cNvPr id="7" name="Tijdelijke aanduiding voor inhoud 3" descr="Plastics | Customised Sheed Xtrusion | Duurzaam en schoon">
            <a:extLst>
              <a:ext uri="{FF2B5EF4-FFF2-40B4-BE49-F238E27FC236}">
                <a16:creationId xmlns:a16="http://schemas.microsoft.com/office/drawing/2014/main" id="{3C7ADAAF-F2EA-4DB9-953C-D05619F422C7}"/>
              </a:ext>
            </a:extLst>
          </p:cNvPr>
          <p:cNvPicPr>
            <a:picLocks/>
          </p:cNvPicPr>
          <p:nvPr/>
        </p:nvPicPr>
        <p:blipFill>
          <a:blip r:embed="rId5">
            <a:extLst>
              <a:ext uri="{28A0092B-C50C-407E-A947-70E740481C1C}">
                <a14:useLocalDpi xmlns:a14="http://schemas.microsoft.com/office/drawing/2010/main" val="0"/>
              </a:ext>
            </a:extLst>
          </a:blip>
          <a:stretch>
            <a:fillRect/>
          </a:stretch>
        </p:blipFill>
        <p:spPr bwMode="auto">
          <a:xfrm>
            <a:off x="1936003" y="1048205"/>
            <a:ext cx="8815294" cy="4407647"/>
          </a:xfrm>
          <a:prstGeom prst="rect">
            <a:avLst/>
          </a:prstGeom>
          <a:noFill/>
        </p:spPr>
      </p:pic>
    </p:spTree>
    <p:extLst>
      <p:ext uri="{BB962C8B-B14F-4D97-AF65-F5344CB8AC3E}">
        <p14:creationId xmlns:p14="http://schemas.microsoft.com/office/powerpoint/2010/main" val="2273626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32379-4203-4591-B98B-0938AABFCD1D}"/>
              </a:ext>
            </a:extLst>
          </p:cNvPr>
          <p:cNvSpPr>
            <a:spLocks noGrp="1"/>
          </p:cNvSpPr>
          <p:nvPr>
            <p:ph type="title"/>
          </p:nvPr>
        </p:nvSpPr>
        <p:spPr>
          <a:xfrm>
            <a:off x="874815" y="798703"/>
            <a:ext cx="5221185" cy="3072015"/>
          </a:xfrm>
        </p:spPr>
        <p:txBody>
          <a:bodyPr vert="horz" lIns="91440" tIns="45720" rIns="91440" bIns="45720" rtlCol="0" anchor="b">
            <a:normAutofit/>
          </a:bodyPr>
          <a:lstStyle/>
          <a:p>
            <a:pPr algn="ctr"/>
            <a:r>
              <a:rPr lang="en-US" kern="1200" dirty="0">
                <a:solidFill>
                  <a:schemeClr val="tx1"/>
                </a:solidFill>
                <a:latin typeface="+mj-lt"/>
                <a:ea typeface="+mj-ea"/>
                <a:cs typeface="+mj-cs"/>
              </a:rPr>
              <a:t>Ga op </a:t>
            </a:r>
            <a:r>
              <a:rPr lang="en-US" kern="1200" dirty="0" err="1">
                <a:solidFill>
                  <a:schemeClr val="tx1"/>
                </a:solidFill>
                <a:latin typeface="+mj-lt"/>
                <a:ea typeface="+mj-ea"/>
                <a:cs typeface="+mj-cs"/>
              </a:rPr>
              <a:t>zoek</a:t>
            </a:r>
            <a:r>
              <a:rPr lang="en-US" kern="1200" dirty="0">
                <a:solidFill>
                  <a:schemeClr val="tx1"/>
                </a:solidFill>
                <a:latin typeface="+mj-lt"/>
                <a:ea typeface="+mj-ea"/>
                <a:cs typeface="+mj-cs"/>
              </a:rPr>
              <a:t> </a:t>
            </a:r>
            <a:r>
              <a:rPr lang="en-US" dirty="0"/>
              <a:t>op het </a:t>
            </a:r>
            <a:r>
              <a:rPr lang="en-US" kern="1200" dirty="0">
                <a:solidFill>
                  <a:schemeClr val="tx1"/>
                </a:solidFill>
                <a:latin typeface="+mj-lt"/>
                <a:ea typeface="+mj-ea"/>
                <a:cs typeface="+mj-cs"/>
              </a:rPr>
              <a:t>internet</a:t>
            </a:r>
          </a:p>
        </p:txBody>
      </p:sp>
      <p:sp>
        <p:nvSpPr>
          <p:cNvPr id="7" name="Tijdelijke aanduiding voor tekst 6">
            <a:extLst>
              <a:ext uri="{FF2B5EF4-FFF2-40B4-BE49-F238E27FC236}">
                <a16:creationId xmlns:a16="http://schemas.microsoft.com/office/drawing/2014/main" id="{30296E55-3001-44BF-A22B-277D5795EFE6}"/>
              </a:ext>
            </a:extLst>
          </p:cNvPr>
          <p:cNvSpPr>
            <a:spLocks noGrp="1"/>
          </p:cNvSpPr>
          <p:nvPr>
            <p:ph type="body" idx="1"/>
          </p:nvPr>
        </p:nvSpPr>
        <p:spPr>
          <a:xfrm>
            <a:off x="870148" y="3962792"/>
            <a:ext cx="5221185" cy="2102108"/>
          </a:xfrm>
        </p:spPr>
        <p:txBody>
          <a:bodyPr vert="horz" lIns="91440" tIns="45720" rIns="91440" bIns="45720" rtlCol="0" anchor="t">
            <a:normAutofit/>
          </a:bodyPr>
          <a:lstStyle/>
          <a:p>
            <a:pPr algn="ctr"/>
            <a:endParaRPr lang="en-US" sz="2400" kern="1200">
              <a:solidFill>
                <a:schemeClr val="tx1"/>
              </a:solidFill>
              <a:latin typeface="+mn-lt"/>
              <a:ea typeface="+mn-ea"/>
              <a:cs typeface="+mn-cs"/>
            </a:endParaRPr>
          </a:p>
        </p:txBody>
      </p:sp>
      <p:pic>
        <p:nvPicPr>
          <p:cNvPr id="11" name="Graphic 10" descr="Magnifying glass">
            <a:extLst>
              <a:ext uri="{FF2B5EF4-FFF2-40B4-BE49-F238E27FC236}">
                <a16:creationId xmlns:a16="http://schemas.microsoft.com/office/drawing/2014/main" id="{0D9136C3-F92E-4381-9800-BD794A833C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5" name="Rechthoek 1">
            <a:extLst>
              <a:ext uri="{FF2B5EF4-FFF2-40B4-BE49-F238E27FC236}">
                <a16:creationId xmlns:a16="http://schemas.microsoft.com/office/drawing/2014/main" id="{0F9B858F-0B21-4D63-9113-28F62E1E4F2B}"/>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hape 6">
            <a:extLst>
              <a:ext uri="{FF2B5EF4-FFF2-40B4-BE49-F238E27FC236}">
                <a16:creationId xmlns:a16="http://schemas.microsoft.com/office/drawing/2014/main" id="{DC0C2400-FAD5-4DAB-A9BE-599BB23DC32F}"/>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Graphic 20">
            <a:extLst>
              <a:ext uri="{FF2B5EF4-FFF2-40B4-BE49-F238E27FC236}">
                <a16:creationId xmlns:a16="http://schemas.microsoft.com/office/drawing/2014/main" id="{EF080B8B-9C0F-4EAB-A84A-D195F99A99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01060" y="6391275"/>
            <a:ext cx="549639" cy="349250"/>
          </a:xfrm>
          <a:prstGeom prst="rect">
            <a:avLst/>
          </a:prstGeom>
        </p:spPr>
      </p:pic>
      <p:pic>
        <p:nvPicPr>
          <p:cNvPr id="13" name="Afbeelding 3">
            <a:extLst>
              <a:ext uri="{FF2B5EF4-FFF2-40B4-BE49-F238E27FC236}">
                <a16:creationId xmlns:a16="http://schemas.microsoft.com/office/drawing/2014/main" id="{3FF41E8D-691C-44C5-926C-9274C56E6846}"/>
              </a:ext>
            </a:extLst>
          </p:cNvPr>
          <p:cNvPicPr/>
          <p:nvPr/>
        </p:nvPicPr>
        <p:blipFill rotWithShape="1">
          <a:blip r:embed="rId7" cstate="print">
            <a:extLst>
              <a:ext uri="{28A0092B-C50C-407E-A947-70E740481C1C}">
                <a14:useLocalDpi xmlns:a14="http://schemas.microsoft.com/office/drawing/2010/main" val="0"/>
              </a:ext>
            </a:extLst>
          </a:blip>
          <a:srcRect l="26323" t="5987" r="24735" b="60711"/>
          <a:stretch/>
        </p:blipFill>
        <p:spPr bwMode="auto">
          <a:xfrm>
            <a:off x="2500595" y="1029402"/>
            <a:ext cx="7422777" cy="56826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456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E5FFA-C6B2-4990-B4FC-2EF27FC9EE9C}"/>
              </a:ext>
            </a:extLst>
          </p:cNvPr>
          <p:cNvSpPr>
            <a:spLocks noGrp="1"/>
          </p:cNvSpPr>
          <p:nvPr>
            <p:ph type="title"/>
          </p:nvPr>
        </p:nvSpPr>
        <p:spPr>
          <a:xfrm>
            <a:off x="643466" y="753626"/>
            <a:ext cx="5081925" cy="3004145"/>
          </a:xfrm>
        </p:spPr>
        <p:txBody>
          <a:bodyPr vert="horz" lIns="91440" tIns="45720" rIns="91440" bIns="45720" rtlCol="0" anchor="b">
            <a:normAutofit/>
          </a:bodyPr>
          <a:lstStyle/>
          <a:p>
            <a:pPr algn="ctr"/>
            <a:r>
              <a:rPr lang="en-US" sz="6000" kern="1200" spc="750">
                <a:solidFill>
                  <a:schemeClr val="tx1"/>
                </a:solidFill>
                <a:latin typeface="+mj-lt"/>
                <a:ea typeface="+mj-ea"/>
                <a:cs typeface="+mj-cs"/>
              </a:rPr>
              <a:t>Besluit</a:t>
            </a:r>
          </a:p>
        </p:txBody>
      </p:sp>
      <p:pic>
        <p:nvPicPr>
          <p:cNvPr id="7" name="Graphic 6" descr="Denkwolkje">
            <a:extLst>
              <a:ext uri="{FF2B5EF4-FFF2-40B4-BE49-F238E27FC236}">
                <a16:creationId xmlns:a16="http://schemas.microsoft.com/office/drawing/2014/main" id="{27E6D5DB-6EBF-4346-AC3E-FBA36D0C74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6087" y="2179673"/>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5" name="Tijdelijke aanduiding voor inhoud 4" descr="Marketing">
            <a:extLst>
              <a:ext uri="{FF2B5EF4-FFF2-40B4-BE49-F238E27FC236}">
                <a16:creationId xmlns:a16="http://schemas.microsoft.com/office/drawing/2014/main" id="{297F1B12-E016-47A9-B80B-E12D6EC08A0E}"/>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40743" y="380065"/>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21" name="Titel 1">
            <a:extLst>
              <a:ext uri="{FF2B5EF4-FFF2-40B4-BE49-F238E27FC236}">
                <a16:creationId xmlns:a16="http://schemas.microsoft.com/office/drawing/2014/main" id="{9DC7C0DC-1DEB-442F-A1CF-BB9DCB42AA8A}"/>
              </a:ext>
            </a:extLst>
          </p:cNvPr>
          <p:cNvSpPr txBox="1">
            <a:spLocks/>
          </p:cNvSpPr>
          <p:nvPr/>
        </p:nvSpPr>
        <p:spPr>
          <a:xfrm>
            <a:off x="874815" y="798703"/>
            <a:ext cx="5221185" cy="30720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Ga op zoek op het internet</a:t>
            </a:r>
            <a:endParaRPr lang="en-US" dirty="0"/>
          </a:p>
        </p:txBody>
      </p:sp>
      <p:pic>
        <p:nvPicPr>
          <p:cNvPr id="27" name="Graphic 26" descr="Magnifying glass">
            <a:extLst>
              <a:ext uri="{FF2B5EF4-FFF2-40B4-BE49-F238E27FC236}">
                <a16:creationId xmlns:a16="http://schemas.microsoft.com/office/drawing/2014/main" id="{BA9CA17F-402D-453B-AB65-50CF271970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33" name="Rechthoek 1">
            <a:extLst>
              <a:ext uri="{FF2B5EF4-FFF2-40B4-BE49-F238E27FC236}">
                <a16:creationId xmlns:a16="http://schemas.microsoft.com/office/drawing/2014/main" id="{ED78A794-3F66-4324-9CDB-C2B6C5EC6C79}"/>
              </a:ext>
            </a:extLst>
          </p:cNvPr>
          <p:cNvSpPr/>
          <p:nvPr/>
        </p:nvSpPr>
        <p:spPr>
          <a:xfrm>
            <a:off x="0" y="0"/>
            <a:ext cx="12192000" cy="6858000"/>
          </a:xfrm>
          <a:prstGeom prst="rect">
            <a:avLst/>
          </a:prstGeom>
          <a:solidFill>
            <a:srgbClr val="71C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Shape 6">
            <a:extLst>
              <a:ext uri="{FF2B5EF4-FFF2-40B4-BE49-F238E27FC236}">
                <a16:creationId xmlns:a16="http://schemas.microsoft.com/office/drawing/2014/main" id="{DD9F25F9-1CAC-4296-89EF-F256BB4095E5}"/>
              </a:ext>
            </a:extLst>
          </p:cNvPr>
          <p:cNvSpPr/>
          <p:nvPr/>
        </p:nvSpPr>
        <p:spPr>
          <a:xfrm flipH="1">
            <a:off x="495300" y="482600"/>
            <a:ext cx="11696700" cy="6375400"/>
          </a:xfrm>
          <a:custGeom>
            <a:avLst/>
            <a:gdLst/>
            <a:ahLst/>
            <a:cxnLst/>
            <a:rect l="0" t="0" r="0" b="0"/>
            <a:pathLst>
              <a:path w="8837994" h="3832208">
                <a:moveTo>
                  <a:pt x="0" y="0"/>
                </a:moveTo>
                <a:lnTo>
                  <a:pt x="7757999" y="0"/>
                </a:lnTo>
                <a:cubicBezTo>
                  <a:pt x="8354467" y="0"/>
                  <a:pt x="8837994" y="483527"/>
                  <a:pt x="8837994" y="1080021"/>
                </a:cubicBezTo>
                <a:lnTo>
                  <a:pt x="8837994" y="3832208"/>
                </a:lnTo>
                <a:lnTo>
                  <a:pt x="0" y="3832208"/>
                </a:lnTo>
                <a:lnTo>
                  <a:pt x="0" y="0"/>
                </a:lnTo>
                <a:close/>
              </a:path>
            </a:pathLst>
          </a:custGeom>
          <a:solidFill>
            <a:schemeClr val="bg1"/>
          </a:solidFill>
          <a:ln w="0" cap="flat">
            <a:miter lim="127000"/>
          </a:ln>
        </p:spPr>
        <p:style>
          <a:lnRef idx="0">
            <a:srgbClr val="000000">
              <a:alpha val="0"/>
            </a:srgbClr>
          </a:lnRef>
          <a:fillRef idx="1">
            <a:srgbClr val="81C4BB"/>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Shape 100">
            <a:extLst>
              <a:ext uri="{FF2B5EF4-FFF2-40B4-BE49-F238E27FC236}">
                <a16:creationId xmlns:a16="http://schemas.microsoft.com/office/drawing/2014/main" id="{90C4CD5C-EBB1-4231-A189-ACCA82C204E7}"/>
              </a:ext>
            </a:extLst>
          </p:cNvPr>
          <p:cNvSpPr/>
          <p:nvPr/>
        </p:nvSpPr>
        <p:spPr>
          <a:xfrm>
            <a:off x="1288460" y="2412779"/>
            <a:ext cx="2010410" cy="299720"/>
          </a:xfrm>
          <a:custGeom>
            <a:avLst/>
            <a:gdLst/>
            <a:ahLst/>
            <a:cxnLst/>
            <a:rect l="0" t="0" r="0" b="0"/>
            <a:pathLst>
              <a:path w="2011083" h="300082">
                <a:moveTo>
                  <a:pt x="529481" y="383"/>
                </a:moveTo>
                <a:cubicBezTo>
                  <a:pt x="613408" y="1530"/>
                  <a:pt x="700554" y="12036"/>
                  <a:pt x="795909" y="30486"/>
                </a:cubicBezTo>
                <a:cubicBezTo>
                  <a:pt x="892200" y="49130"/>
                  <a:pt x="996150" y="77667"/>
                  <a:pt x="1115276" y="110814"/>
                </a:cubicBezTo>
                <a:cubicBezTo>
                  <a:pt x="1184021" y="132874"/>
                  <a:pt x="1250582" y="157461"/>
                  <a:pt x="1320114" y="176295"/>
                </a:cubicBezTo>
                <a:cubicBezTo>
                  <a:pt x="1361631" y="187547"/>
                  <a:pt x="1403756" y="197580"/>
                  <a:pt x="1449553" y="201365"/>
                </a:cubicBezTo>
                <a:cubicBezTo>
                  <a:pt x="1550975" y="211347"/>
                  <a:pt x="1655521" y="200857"/>
                  <a:pt x="1759141" y="179470"/>
                </a:cubicBezTo>
                <a:cubicBezTo>
                  <a:pt x="1826311" y="165614"/>
                  <a:pt x="1892592" y="147669"/>
                  <a:pt x="1956562" y="127311"/>
                </a:cubicBezTo>
                <a:cubicBezTo>
                  <a:pt x="1986813" y="117684"/>
                  <a:pt x="2011083" y="147098"/>
                  <a:pt x="1983854" y="160483"/>
                </a:cubicBezTo>
                <a:cubicBezTo>
                  <a:pt x="1922996" y="190392"/>
                  <a:pt x="1858797" y="217837"/>
                  <a:pt x="1792059" y="240341"/>
                </a:cubicBezTo>
                <a:cubicBezTo>
                  <a:pt x="1678699" y="278555"/>
                  <a:pt x="1559192" y="299866"/>
                  <a:pt x="1440040" y="300082"/>
                </a:cubicBezTo>
                <a:cubicBezTo>
                  <a:pt x="1380782" y="299269"/>
                  <a:pt x="1324610" y="291548"/>
                  <a:pt x="1269886" y="279864"/>
                </a:cubicBezTo>
                <a:cubicBezTo>
                  <a:pt x="1195057" y="263900"/>
                  <a:pt x="1123887" y="239528"/>
                  <a:pt x="1050201" y="218878"/>
                </a:cubicBezTo>
                <a:cubicBezTo>
                  <a:pt x="938644" y="182861"/>
                  <a:pt x="840321" y="153714"/>
                  <a:pt x="750557" y="130346"/>
                </a:cubicBezTo>
                <a:cubicBezTo>
                  <a:pt x="641490" y="101949"/>
                  <a:pt x="545922" y="82950"/>
                  <a:pt x="448831" y="79610"/>
                </a:cubicBezTo>
                <a:cubicBezTo>
                  <a:pt x="353974" y="76346"/>
                  <a:pt x="189052" y="116211"/>
                  <a:pt x="55537" y="154210"/>
                </a:cubicBezTo>
                <a:cubicBezTo>
                  <a:pt x="23343" y="163366"/>
                  <a:pt x="0" y="131985"/>
                  <a:pt x="28600" y="118104"/>
                </a:cubicBezTo>
                <a:cubicBezTo>
                  <a:pt x="58306" y="103702"/>
                  <a:pt x="87300" y="90786"/>
                  <a:pt x="115862" y="79216"/>
                </a:cubicBezTo>
                <a:cubicBezTo>
                  <a:pt x="230835" y="32696"/>
                  <a:pt x="336931" y="9379"/>
                  <a:pt x="446443" y="2407"/>
                </a:cubicBezTo>
                <a:cubicBezTo>
                  <a:pt x="473888" y="657"/>
                  <a:pt x="501505" y="0"/>
                  <a:pt x="529481" y="383"/>
                </a:cubicBezTo>
                <a:close/>
              </a:path>
            </a:pathLst>
          </a:custGeom>
          <a:ln w="0" cap="flat">
            <a:miter lim="127000"/>
          </a:ln>
        </p:spPr>
        <p:style>
          <a:lnRef idx="0">
            <a:srgbClr val="000000">
              <a:alpha val="0"/>
            </a:srgbClr>
          </a:lnRef>
          <a:fillRef idx="1">
            <a:srgbClr val="F4BE78"/>
          </a:fillRef>
          <a:effectRef idx="0">
            <a:scrgbClr r="0" g="0" b="0"/>
          </a:effectRef>
          <a:fontRef idx="none"/>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6" name="Graphic 35">
            <a:extLst>
              <a:ext uri="{FF2B5EF4-FFF2-40B4-BE49-F238E27FC236}">
                <a16:creationId xmlns:a16="http://schemas.microsoft.com/office/drawing/2014/main" id="{E58459AD-9B5F-442E-B4F3-0C1F0103A2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99460" y="6200775"/>
            <a:ext cx="549639" cy="349250"/>
          </a:xfrm>
          <a:prstGeom prst="rect">
            <a:avLst/>
          </a:prstGeom>
        </p:spPr>
      </p:pic>
      <p:sp>
        <p:nvSpPr>
          <p:cNvPr id="37" name="Titel 1">
            <a:extLst>
              <a:ext uri="{FF2B5EF4-FFF2-40B4-BE49-F238E27FC236}">
                <a16:creationId xmlns:a16="http://schemas.microsoft.com/office/drawing/2014/main" id="{D53C055B-824C-48FB-AE19-CAA875528281}"/>
              </a:ext>
            </a:extLst>
          </p:cNvPr>
          <p:cNvSpPr txBox="1">
            <a:spLocks/>
          </p:cNvSpPr>
          <p:nvPr/>
        </p:nvSpPr>
        <p:spPr>
          <a:xfrm>
            <a:off x="1143619" y="3568113"/>
            <a:ext cx="10616209" cy="84345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BE" sz="7200" b="1" dirty="0">
                <a:solidFill>
                  <a:srgbClr val="354D9B"/>
                </a:solidFill>
                <a:latin typeface="Sofia Pro" pitchFamily="2" charset="0"/>
                <a:ea typeface="+mn-ea"/>
                <a:cs typeface="+mn-cs"/>
              </a:rPr>
              <a:t>Besluit</a:t>
            </a:r>
            <a:endParaRPr lang="en-GB" sz="7200" b="1" dirty="0">
              <a:solidFill>
                <a:srgbClr val="354D9B"/>
              </a:solidFill>
              <a:latin typeface="Sofia Pro" pitchFamily="2" charset="0"/>
              <a:ea typeface="+mn-ea"/>
              <a:cs typeface="+mn-cs"/>
            </a:endParaRPr>
          </a:p>
        </p:txBody>
      </p:sp>
    </p:spTree>
    <p:extLst>
      <p:ext uri="{BB962C8B-B14F-4D97-AF65-F5344CB8AC3E}">
        <p14:creationId xmlns:p14="http://schemas.microsoft.com/office/powerpoint/2010/main" val="446631133"/>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351E23"/>
      </a:dk2>
      <a:lt2>
        <a:srgbClr val="E2E5E8"/>
      </a:lt2>
      <a:accent1>
        <a:srgbClr val="E18F25"/>
      </a:accent1>
      <a:accent2>
        <a:srgbClr val="D53317"/>
      </a:accent2>
      <a:accent3>
        <a:srgbClr val="E7295C"/>
      </a:accent3>
      <a:accent4>
        <a:srgbClr val="D5179A"/>
      </a:accent4>
      <a:accent5>
        <a:srgbClr val="D329E7"/>
      </a:accent5>
      <a:accent6>
        <a:srgbClr val="7217D5"/>
      </a:accent6>
      <a:hlink>
        <a:srgbClr val="BF3FB7"/>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46</TotalTime>
  <Words>379</Words>
  <Application>Microsoft Office PowerPoint</Application>
  <PresentationFormat>Widescreen</PresentationFormat>
  <Paragraphs>28</Paragraphs>
  <Slides>7</Slides>
  <Notes>7</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Sofia Pro</vt:lpstr>
      <vt:lpstr>Tw Cen MT</vt:lpstr>
      <vt:lpstr>Wingdings</vt:lpstr>
      <vt:lpstr>GradientRiseVTI</vt:lpstr>
      <vt:lpstr>Kantoorthema</vt:lpstr>
      <vt:lpstr>Leven in de toekomst</vt:lpstr>
      <vt:lpstr>PowerPoint Presentation</vt:lpstr>
      <vt:lpstr>plastic in de toekomst</vt:lpstr>
      <vt:lpstr>PowerPoint Presentation</vt:lpstr>
      <vt:lpstr>PowerPoint Presentation</vt:lpstr>
      <vt:lpstr>Ga op zoek op het internet</vt:lpstr>
      <vt:lpstr>Besluit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Leven in de toekomst</dc:title>
  <dc:creator>charlotte beerten</dc:creator>
  <cp:lastModifiedBy>Binke D'Haese</cp:lastModifiedBy>
  <cp:revision>63</cp:revision>
  <dcterms:created xsi:type="dcterms:W3CDTF">2021-03-09T14:51:37Z</dcterms:created>
  <dcterms:modified xsi:type="dcterms:W3CDTF">2022-11-29T09:48:24Z</dcterms:modified>
</cp:coreProperties>
</file>